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E146E25-0D9F-47A2-8470-57B57AE212D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B907A1F-F724-4A8E-A451-DCA686C853D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412935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EDDFBB7-FD28-41EC-A4C7-172512EC14D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3209D6C2-150A-4915-8BF9-D77A18A9D55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6F87E024-CA64-481A-9992-F8DFC7F496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963D6CFE-621A-4B81-A4F5-EE36268F79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C2D9D59-D8A9-401C-A010-31EEE0B46B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310858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1A6A551-B080-4A8D-8025-81CB9448A5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52461212-827F-4F7D-85F0-6F931B31196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8FCD575-82FC-4332-91BA-3B394FB864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24F40EF-B61F-48F6-8432-943C5155E4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4FE94E0-7681-4AFE-8100-91F8CCCB8D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283573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F6571003-7FD6-4A29-AC91-53E48EA0E5A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C8B1853A-23C0-4D09-85A8-D8779AE5F2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A480D619-6154-4C32-9DDA-68E21F59E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DA63A947-6C42-451B-958C-D925174FDB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4054DBA-6E81-48BE-9A6A-13DDFFE41B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56801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C81BBE4-46DB-4E42-AAA4-3BD5E5DC56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260DC7C5-D9BC-42E5-A9BE-D562B41EA9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D2E8A6CF-4A93-49BB-AE49-DC9BD2D5AA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AD431149-ED64-4379-81E2-327D66ACA6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3ABC180-B16A-4A97-BDD9-DAA69D71CA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053290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DBA1D3B-7978-4C3B-B9C8-C2811656DF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4DA1EE4E-055E-40EB-B5CD-45977CB252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75C998D-7C5B-4A81-A904-647971229B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383B7C76-B077-4A39-B236-C2B55E20AD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D0E6F24-702D-4C33-8D7A-D1F7A1EFA3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577987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FB433D24-7286-467D-9E4F-CE19AB90E3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4712E29E-DFB9-486D-989E-F23E74564AA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E994A37F-2C74-41C2-9092-54E1A6BB481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5FF7084C-F0A7-4AB8-A892-0301D27C23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C52BF607-4B11-48A8-81A8-146BC339C2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03461420-267D-42A5-A824-190EB216A4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918226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9D716D6-D6EF-41A0-88E3-74C8F1A9B2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8AA14004-7B08-4054-9121-C5EF8DDD34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080B6D57-98B8-4A72-8C6F-064107FFBCF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EAE34E87-42DA-47C7-BAB5-3CFB34AB33B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17DB34BB-6A09-4FA1-9A01-8312735F7A3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E9DD2D3C-7D43-4BAB-A56C-217E3CB3CF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ACEF053A-1A9D-4668-84A1-846C6B0000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5048123D-FB28-43A7-B6A5-F73CBB2817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540163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D0A5F37-9FBA-4385-A21F-D873229C69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E0409ACC-D5DE-4B18-AF07-277A352639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57299EFF-0D4E-440F-A06F-FB2AACC143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C1FFFD3A-C698-4259-ACB2-2254B50C06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264164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EAD1C6B1-30AB-4169-B441-F9E04F33A1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57AC4710-575F-4AF2-9AF2-CB74E43017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B910658A-059E-4E24-B276-6B9C674152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563991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C204383-A9F5-40C7-B05F-E6B53D7F71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E3EC2D6-A6EE-43BF-8E11-21A5B0AB9D3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6B0BBDA8-9560-4479-9D0B-9CCA84D66E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3A25970F-56E8-4159-BD42-7A7DA3BA0A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A4C0DA0E-5D38-4278-9640-F93D48FDC2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DD70DEB2-0191-424B-86B7-103EF1647F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538410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F764E4C-1F18-4EAD-8E55-924C6F6A72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260C831E-0415-439A-A187-196A157F46D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55166AD8-F7C8-49F1-9508-82A83CF7CFF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6237C37A-69D4-423F-82E8-5EE830235F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E184A8CB-F911-471E-9A9C-27225DFE79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EA614B1F-8C73-4631-B5E3-BEBA110F56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050184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AC946A30-B182-4D5C-8E08-BC78ED3DC8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79D1AF61-6B28-408F-90BD-D57EA48B76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D0463CB-9466-4E30-A40C-D50F8F80487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6E0B79-D5A8-47A4-A675-1EDD3AFF3419}" type="datetimeFigureOut">
              <a:rPr lang="zh-CN" altLang="en-US" smtClean="0"/>
              <a:t>2023/7/18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D7179D5B-3E5C-4D2E-9FE2-7B3C09800FC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693FF735-B77A-4152-8FD5-684D142299D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28D8CD-3450-4EB8-847D-9BA557AF303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86445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id="{3A5A931E-C60F-4D83-8668-E96CF25128BF}"/>
              </a:ext>
            </a:extLst>
          </p:cNvPr>
          <p:cNvSpPr txBox="1"/>
          <p:nvPr/>
        </p:nvSpPr>
        <p:spPr>
          <a:xfrm>
            <a:off x="4005309" y="523783"/>
            <a:ext cx="41813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dirty="0">
                <a:latin typeface="方正小标宋简体" panose="02010601030101010101" pitchFamily="2" charset="-122"/>
                <a:ea typeface="方正小标宋简体" panose="02010601030101010101" pitchFamily="2" charset="-122"/>
              </a:rPr>
              <a:t>北京祥龙茶文化发展有限公司</a:t>
            </a: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47CBBD14-57D5-4777-8109-E6CCDA7439AE}"/>
              </a:ext>
            </a:extLst>
          </p:cNvPr>
          <p:cNvSpPr txBox="1"/>
          <p:nvPr/>
        </p:nvSpPr>
        <p:spPr>
          <a:xfrm>
            <a:off x="1760736" y="1981988"/>
            <a:ext cx="147961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党总支书记</a:t>
            </a:r>
          </a:p>
        </p:txBody>
      </p:sp>
      <p:sp>
        <p:nvSpPr>
          <p:cNvPr id="6" name="文本框 5">
            <a:extLst>
              <a:ext uri="{FF2B5EF4-FFF2-40B4-BE49-F238E27FC236}">
                <a16:creationId xmlns:a16="http://schemas.microsoft.com/office/drawing/2014/main" id="{AF1ABF89-A970-4C5E-8947-4DB0D46B511B}"/>
              </a:ext>
            </a:extLst>
          </p:cNvPr>
          <p:cNvSpPr txBox="1"/>
          <p:nvPr/>
        </p:nvSpPr>
        <p:spPr>
          <a:xfrm>
            <a:off x="4705167" y="1201445"/>
            <a:ext cx="2442467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执行董事、法定代表人</a:t>
            </a: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88DFDAFB-D33F-4110-A2B0-8A2698907409}"/>
              </a:ext>
            </a:extLst>
          </p:cNvPr>
          <p:cNvSpPr txBox="1"/>
          <p:nvPr/>
        </p:nvSpPr>
        <p:spPr>
          <a:xfrm>
            <a:off x="8273412" y="1985051"/>
            <a:ext cx="1213281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经理</a:t>
            </a:r>
          </a:p>
        </p:txBody>
      </p:sp>
      <p:cxnSp>
        <p:nvCxnSpPr>
          <p:cNvPr id="9" name="直接箭头连接符 8">
            <a:extLst>
              <a:ext uri="{FF2B5EF4-FFF2-40B4-BE49-F238E27FC236}">
                <a16:creationId xmlns:a16="http://schemas.microsoft.com/office/drawing/2014/main" id="{39A259F2-43D0-4F6F-9C2E-10E2C7F10BC5}"/>
              </a:ext>
            </a:extLst>
          </p:cNvPr>
          <p:cNvCxnSpPr>
            <a:cxnSpLocks/>
            <a:stCxn id="5" idx="2"/>
          </p:cNvCxnSpPr>
          <p:nvPr/>
        </p:nvCxnSpPr>
        <p:spPr>
          <a:xfrm>
            <a:off x="2500544" y="2320542"/>
            <a:ext cx="0" cy="316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" name="文本框 11">
            <a:extLst>
              <a:ext uri="{FF2B5EF4-FFF2-40B4-BE49-F238E27FC236}">
                <a16:creationId xmlns:a16="http://schemas.microsoft.com/office/drawing/2014/main" id="{C69D686C-CB9B-48A1-B655-A3190AB9DAF2}"/>
              </a:ext>
            </a:extLst>
          </p:cNvPr>
          <p:cNvSpPr txBox="1"/>
          <p:nvPr/>
        </p:nvSpPr>
        <p:spPr>
          <a:xfrm>
            <a:off x="1091023" y="3891888"/>
            <a:ext cx="407272" cy="1323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党群工作部</a:t>
            </a:r>
          </a:p>
        </p:txBody>
      </p:sp>
      <p:sp>
        <p:nvSpPr>
          <p:cNvPr id="33" name="文本框 32">
            <a:extLst>
              <a:ext uri="{FF2B5EF4-FFF2-40B4-BE49-F238E27FC236}">
                <a16:creationId xmlns:a16="http://schemas.microsoft.com/office/drawing/2014/main" id="{A5994232-79CF-4A60-88A5-BCB3182DB58C}"/>
              </a:ext>
            </a:extLst>
          </p:cNvPr>
          <p:cNvSpPr txBox="1"/>
          <p:nvPr/>
        </p:nvSpPr>
        <p:spPr>
          <a:xfrm>
            <a:off x="4228406" y="4696841"/>
            <a:ext cx="468268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财务部</a:t>
            </a:r>
          </a:p>
        </p:txBody>
      </p:sp>
      <p:sp>
        <p:nvSpPr>
          <p:cNvPr id="35" name="文本框 34">
            <a:extLst>
              <a:ext uri="{FF2B5EF4-FFF2-40B4-BE49-F238E27FC236}">
                <a16:creationId xmlns:a16="http://schemas.microsoft.com/office/drawing/2014/main" id="{0DF6DDD3-389A-4ADC-8561-453ADAD292FD}"/>
              </a:ext>
            </a:extLst>
          </p:cNvPr>
          <p:cNvSpPr txBox="1"/>
          <p:nvPr/>
        </p:nvSpPr>
        <p:spPr>
          <a:xfrm>
            <a:off x="8986289" y="4876830"/>
            <a:ext cx="555968" cy="1323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综合办公室</a:t>
            </a:r>
          </a:p>
        </p:txBody>
      </p:sp>
      <p:sp>
        <p:nvSpPr>
          <p:cNvPr id="39" name="文本框 38">
            <a:extLst>
              <a:ext uri="{FF2B5EF4-FFF2-40B4-BE49-F238E27FC236}">
                <a16:creationId xmlns:a16="http://schemas.microsoft.com/office/drawing/2014/main" id="{8C11CECC-33E4-4306-A45C-124A2A4BC37A}"/>
              </a:ext>
            </a:extLst>
          </p:cNvPr>
          <p:cNvSpPr txBox="1"/>
          <p:nvPr/>
        </p:nvSpPr>
        <p:spPr>
          <a:xfrm>
            <a:off x="8250977" y="4875384"/>
            <a:ext cx="544130" cy="1323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资产管理部</a:t>
            </a:r>
          </a:p>
        </p:txBody>
      </p:sp>
      <p:sp>
        <p:nvSpPr>
          <p:cNvPr id="41" name="文本框 40">
            <a:extLst>
              <a:ext uri="{FF2B5EF4-FFF2-40B4-BE49-F238E27FC236}">
                <a16:creationId xmlns:a16="http://schemas.microsoft.com/office/drawing/2014/main" id="{CD246B91-BA79-41DE-8D07-BAF68DC193CF}"/>
              </a:ext>
            </a:extLst>
          </p:cNvPr>
          <p:cNvSpPr txBox="1"/>
          <p:nvPr/>
        </p:nvSpPr>
        <p:spPr>
          <a:xfrm>
            <a:off x="10482762" y="4876830"/>
            <a:ext cx="560033" cy="1323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物业管理部</a:t>
            </a:r>
          </a:p>
        </p:txBody>
      </p:sp>
      <p:sp>
        <p:nvSpPr>
          <p:cNvPr id="43" name="文本框 42">
            <a:extLst>
              <a:ext uri="{FF2B5EF4-FFF2-40B4-BE49-F238E27FC236}">
                <a16:creationId xmlns:a16="http://schemas.microsoft.com/office/drawing/2014/main" id="{19812071-CF76-46F4-9307-99CF78AF4B80}"/>
              </a:ext>
            </a:extLst>
          </p:cNvPr>
          <p:cNvSpPr txBox="1"/>
          <p:nvPr/>
        </p:nvSpPr>
        <p:spPr>
          <a:xfrm>
            <a:off x="5017773" y="4676718"/>
            <a:ext cx="560033" cy="1323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安全保卫部</a:t>
            </a:r>
          </a:p>
        </p:txBody>
      </p:sp>
      <p:sp>
        <p:nvSpPr>
          <p:cNvPr id="44" name="文本框 43">
            <a:extLst>
              <a:ext uri="{FF2B5EF4-FFF2-40B4-BE49-F238E27FC236}">
                <a16:creationId xmlns:a16="http://schemas.microsoft.com/office/drawing/2014/main" id="{B8EAE459-236F-447E-A3E1-5CB39BA7F495}"/>
              </a:ext>
            </a:extLst>
          </p:cNvPr>
          <p:cNvSpPr txBox="1"/>
          <p:nvPr/>
        </p:nvSpPr>
        <p:spPr>
          <a:xfrm>
            <a:off x="11251332" y="4896185"/>
            <a:ext cx="560033" cy="1323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行政保障部</a:t>
            </a:r>
          </a:p>
        </p:txBody>
      </p:sp>
      <p:cxnSp>
        <p:nvCxnSpPr>
          <p:cNvPr id="46" name="直接连接符 45">
            <a:extLst>
              <a:ext uri="{FF2B5EF4-FFF2-40B4-BE49-F238E27FC236}">
                <a16:creationId xmlns:a16="http://schemas.microsoft.com/office/drawing/2014/main" id="{FA5C087D-42BB-4447-87D7-2F16180D43F7}"/>
              </a:ext>
            </a:extLst>
          </p:cNvPr>
          <p:cNvCxnSpPr>
            <a:cxnSpLocks/>
            <a:stCxn id="6" idx="2"/>
          </p:cNvCxnSpPr>
          <p:nvPr/>
        </p:nvCxnSpPr>
        <p:spPr>
          <a:xfrm>
            <a:off x="5926401" y="1539999"/>
            <a:ext cx="1" cy="126552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直接连接符 46">
            <a:extLst>
              <a:ext uri="{FF2B5EF4-FFF2-40B4-BE49-F238E27FC236}">
                <a16:creationId xmlns:a16="http://schemas.microsoft.com/office/drawing/2014/main" id="{D550F813-91EB-42AF-908D-88CC24977279}"/>
              </a:ext>
            </a:extLst>
          </p:cNvPr>
          <p:cNvCxnSpPr>
            <a:cxnSpLocks/>
          </p:cNvCxnSpPr>
          <p:nvPr/>
        </p:nvCxnSpPr>
        <p:spPr>
          <a:xfrm flipH="1">
            <a:off x="2501287" y="1669002"/>
            <a:ext cx="6378764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1" name="直接箭头连接符 50">
            <a:extLst>
              <a:ext uri="{FF2B5EF4-FFF2-40B4-BE49-F238E27FC236}">
                <a16:creationId xmlns:a16="http://schemas.microsoft.com/office/drawing/2014/main" id="{D8773808-7810-4CBD-9D7D-E54640221A05}"/>
              </a:ext>
            </a:extLst>
          </p:cNvPr>
          <p:cNvCxnSpPr>
            <a:cxnSpLocks/>
            <a:endCxn id="5" idx="0"/>
          </p:cNvCxnSpPr>
          <p:nvPr/>
        </p:nvCxnSpPr>
        <p:spPr>
          <a:xfrm>
            <a:off x="2499618" y="1666551"/>
            <a:ext cx="926" cy="3154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3" name="直接箭头连接符 52">
            <a:extLst>
              <a:ext uri="{FF2B5EF4-FFF2-40B4-BE49-F238E27FC236}">
                <a16:creationId xmlns:a16="http://schemas.microsoft.com/office/drawing/2014/main" id="{D70FA8B8-EAA8-4084-A070-693A74CEEAA7}"/>
              </a:ext>
            </a:extLst>
          </p:cNvPr>
          <p:cNvCxnSpPr>
            <a:cxnSpLocks/>
          </p:cNvCxnSpPr>
          <p:nvPr/>
        </p:nvCxnSpPr>
        <p:spPr>
          <a:xfrm>
            <a:off x="8880051" y="1666551"/>
            <a:ext cx="1" cy="31368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4" name="文本框 63">
            <a:extLst>
              <a:ext uri="{FF2B5EF4-FFF2-40B4-BE49-F238E27FC236}">
                <a16:creationId xmlns:a16="http://schemas.microsoft.com/office/drawing/2014/main" id="{2B7D8581-B7D6-42EE-BBC9-E1EE06FD37C7}"/>
              </a:ext>
            </a:extLst>
          </p:cNvPr>
          <p:cNvSpPr txBox="1"/>
          <p:nvPr/>
        </p:nvSpPr>
        <p:spPr>
          <a:xfrm>
            <a:off x="9698025" y="4876830"/>
            <a:ext cx="560033" cy="1323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人力资源部</a:t>
            </a:r>
          </a:p>
        </p:txBody>
      </p:sp>
      <p:sp>
        <p:nvSpPr>
          <p:cNvPr id="75" name="文本框 74">
            <a:extLst>
              <a:ext uri="{FF2B5EF4-FFF2-40B4-BE49-F238E27FC236}">
                <a16:creationId xmlns:a16="http://schemas.microsoft.com/office/drawing/2014/main" id="{7134EE12-7F67-4FF7-86C8-F852853CCFD7}"/>
              </a:ext>
            </a:extLst>
          </p:cNvPr>
          <p:cNvSpPr txBox="1"/>
          <p:nvPr/>
        </p:nvSpPr>
        <p:spPr>
          <a:xfrm>
            <a:off x="6622753" y="4672964"/>
            <a:ext cx="560033" cy="181588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恒物二分事业部</a:t>
            </a:r>
          </a:p>
        </p:txBody>
      </p:sp>
      <p:cxnSp>
        <p:nvCxnSpPr>
          <p:cNvPr id="77" name="直接连接符 76">
            <a:extLst>
              <a:ext uri="{FF2B5EF4-FFF2-40B4-BE49-F238E27FC236}">
                <a16:creationId xmlns:a16="http://schemas.microsoft.com/office/drawing/2014/main" id="{BA9D1595-5578-4061-85C6-EA5E27C48ABA}"/>
              </a:ext>
            </a:extLst>
          </p:cNvPr>
          <p:cNvCxnSpPr>
            <a:cxnSpLocks/>
          </p:cNvCxnSpPr>
          <p:nvPr/>
        </p:nvCxnSpPr>
        <p:spPr>
          <a:xfrm flipH="1" flipV="1">
            <a:off x="4456590" y="2523242"/>
            <a:ext cx="6294564" cy="10679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8" name="直接箭头连接符 77">
            <a:extLst>
              <a:ext uri="{FF2B5EF4-FFF2-40B4-BE49-F238E27FC236}">
                <a16:creationId xmlns:a16="http://schemas.microsoft.com/office/drawing/2014/main" id="{0B6B94EA-4CCB-45FB-AC11-9943328C4813}"/>
              </a:ext>
            </a:extLst>
          </p:cNvPr>
          <p:cNvCxnSpPr>
            <a:cxnSpLocks/>
            <a:endCxn id="39" idx="0"/>
          </p:cNvCxnSpPr>
          <p:nvPr/>
        </p:nvCxnSpPr>
        <p:spPr>
          <a:xfrm>
            <a:off x="8521923" y="4490820"/>
            <a:ext cx="1119" cy="3845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1" name="直接箭头连接符 80">
            <a:extLst>
              <a:ext uri="{FF2B5EF4-FFF2-40B4-BE49-F238E27FC236}">
                <a16:creationId xmlns:a16="http://schemas.microsoft.com/office/drawing/2014/main" id="{5E113916-A25D-409F-8F51-3363F34992E8}"/>
              </a:ext>
            </a:extLst>
          </p:cNvPr>
          <p:cNvCxnSpPr>
            <a:cxnSpLocks/>
          </p:cNvCxnSpPr>
          <p:nvPr/>
        </p:nvCxnSpPr>
        <p:spPr>
          <a:xfrm flipH="1">
            <a:off x="4455665" y="2516881"/>
            <a:ext cx="9223" cy="8232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5" name="直接箭头连接符 84">
            <a:extLst>
              <a:ext uri="{FF2B5EF4-FFF2-40B4-BE49-F238E27FC236}">
                <a16:creationId xmlns:a16="http://schemas.microsoft.com/office/drawing/2014/main" id="{05CCE695-BC06-4AF0-9C23-D8E993F4F20D}"/>
              </a:ext>
            </a:extLst>
          </p:cNvPr>
          <p:cNvCxnSpPr>
            <a:cxnSpLocks/>
          </p:cNvCxnSpPr>
          <p:nvPr/>
        </p:nvCxnSpPr>
        <p:spPr>
          <a:xfrm>
            <a:off x="5798193" y="2540012"/>
            <a:ext cx="1416" cy="81326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7" name="直接箭头连接符 86">
            <a:extLst>
              <a:ext uri="{FF2B5EF4-FFF2-40B4-BE49-F238E27FC236}">
                <a16:creationId xmlns:a16="http://schemas.microsoft.com/office/drawing/2014/main" id="{32D8A8BD-45CA-4F06-BF0D-823E2CA6EDCB}"/>
              </a:ext>
            </a:extLst>
          </p:cNvPr>
          <p:cNvCxnSpPr>
            <a:cxnSpLocks/>
            <a:endCxn id="64" idx="0"/>
          </p:cNvCxnSpPr>
          <p:nvPr/>
        </p:nvCxnSpPr>
        <p:spPr>
          <a:xfrm>
            <a:off x="9978042" y="4242832"/>
            <a:ext cx="0" cy="6339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9" name="直接箭头连接符 88">
            <a:extLst>
              <a:ext uri="{FF2B5EF4-FFF2-40B4-BE49-F238E27FC236}">
                <a16:creationId xmlns:a16="http://schemas.microsoft.com/office/drawing/2014/main" id="{5D0B78B6-C9E8-4E66-BFFA-8500E1DAD876}"/>
              </a:ext>
            </a:extLst>
          </p:cNvPr>
          <p:cNvCxnSpPr>
            <a:cxnSpLocks/>
          </p:cNvCxnSpPr>
          <p:nvPr/>
        </p:nvCxnSpPr>
        <p:spPr>
          <a:xfrm>
            <a:off x="6896102" y="2523061"/>
            <a:ext cx="0" cy="81326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2" name="文本框 91">
            <a:extLst>
              <a:ext uri="{FF2B5EF4-FFF2-40B4-BE49-F238E27FC236}">
                <a16:creationId xmlns:a16="http://schemas.microsoft.com/office/drawing/2014/main" id="{AF3633E4-5903-427F-B12C-CCCF87DCC374}"/>
              </a:ext>
            </a:extLst>
          </p:cNvPr>
          <p:cNvSpPr txBox="1"/>
          <p:nvPr/>
        </p:nvSpPr>
        <p:spPr>
          <a:xfrm>
            <a:off x="7474280" y="4679310"/>
            <a:ext cx="560033" cy="15696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中家纺事业部</a:t>
            </a:r>
          </a:p>
        </p:txBody>
      </p:sp>
      <p:cxnSp>
        <p:nvCxnSpPr>
          <p:cNvPr id="57" name="直接箭头连接符 56">
            <a:extLst>
              <a:ext uri="{FF2B5EF4-FFF2-40B4-BE49-F238E27FC236}">
                <a16:creationId xmlns:a16="http://schemas.microsoft.com/office/drawing/2014/main" id="{760EAFA4-2806-49C4-BC89-F826A348109C}"/>
              </a:ext>
            </a:extLst>
          </p:cNvPr>
          <p:cNvCxnSpPr>
            <a:cxnSpLocks/>
          </p:cNvCxnSpPr>
          <p:nvPr/>
        </p:nvCxnSpPr>
        <p:spPr>
          <a:xfrm flipH="1">
            <a:off x="7742626" y="2534894"/>
            <a:ext cx="3718" cy="78485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9" name="直接箭头连接符 58">
            <a:extLst>
              <a:ext uri="{FF2B5EF4-FFF2-40B4-BE49-F238E27FC236}">
                <a16:creationId xmlns:a16="http://schemas.microsoft.com/office/drawing/2014/main" id="{9B8F6323-AC12-413E-8A2D-8E80A5E35F58}"/>
              </a:ext>
            </a:extLst>
          </p:cNvPr>
          <p:cNvCxnSpPr>
            <a:cxnSpLocks/>
            <a:endCxn id="35" idx="0"/>
          </p:cNvCxnSpPr>
          <p:nvPr/>
        </p:nvCxnSpPr>
        <p:spPr>
          <a:xfrm>
            <a:off x="9264273" y="4479242"/>
            <a:ext cx="0" cy="39758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8" name="文本框 47">
            <a:extLst>
              <a:ext uri="{FF2B5EF4-FFF2-40B4-BE49-F238E27FC236}">
                <a16:creationId xmlns:a16="http://schemas.microsoft.com/office/drawing/2014/main" id="{EAD99347-46C3-4CB6-A35B-99F2A6871E72}"/>
              </a:ext>
            </a:extLst>
          </p:cNvPr>
          <p:cNvSpPr txBox="1"/>
          <p:nvPr/>
        </p:nvSpPr>
        <p:spPr>
          <a:xfrm>
            <a:off x="895357" y="2633527"/>
            <a:ext cx="2868767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党总支副书记、工会主席</a:t>
            </a:r>
          </a:p>
        </p:txBody>
      </p:sp>
      <p:cxnSp>
        <p:nvCxnSpPr>
          <p:cNvPr id="49" name="直接箭头连接符 48">
            <a:extLst>
              <a:ext uri="{FF2B5EF4-FFF2-40B4-BE49-F238E27FC236}">
                <a16:creationId xmlns:a16="http://schemas.microsoft.com/office/drawing/2014/main" id="{1B88392F-6F01-4BBA-90B7-9A867E040D4E}"/>
              </a:ext>
            </a:extLst>
          </p:cNvPr>
          <p:cNvCxnSpPr>
            <a:cxnSpLocks/>
          </p:cNvCxnSpPr>
          <p:nvPr/>
        </p:nvCxnSpPr>
        <p:spPr>
          <a:xfrm>
            <a:off x="2499619" y="2972081"/>
            <a:ext cx="0" cy="91980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2" name="直接连接符 51">
            <a:extLst>
              <a:ext uri="{FF2B5EF4-FFF2-40B4-BE49-F238E27FC236}">
                <a16:creationId xmlns:a16="http://schemas.microsoft.com/office/drawing/2014/main" id="{F259C9F4-7D88-4318-ACC7-35A5529F9CC9}"/>
              </a:ext>
            </a:extLst>
          </p:cNvPr>
          <p:cNvCxnSpPr>
            <a:cxnSpLocks/>
          </p:cNvCxnSpPr>
          <p:nvPr/>
        </p:nvCxnSpPr>
        <p:spPr>
          <a:xfrm flipH="1">
            <a:off x="1294660" y="3456680"/>
            <a:ext cx="2358441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8" name="文本框 57">
            <a:extLst>
              <a:ext uri="{FF2B5EF4-FFF2-40B4-BE49-F238E27FC236}">
                <a16:creationId xmlns:a16="http://schemas.microsoft.com/office/drawing/2014/main" id="{6867F69E-E9BC-4D06-9057-31D5EB33F11D}"/>
              </a:ext>
            </a:extLst>
          </p:cNvPr>
          <p:cNvSpPr txBox="1"/>
          <p:nvPr/>
        </p:nvSpPr>
        <p:spPr>
          <a:xfrm>
            <a:off x="1704150" y="3891888"/>
            <a:ext cx="407272" cy="1323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第一党支部</a:t>
            </a:r>
          </a:p>
        </p:txBody>
      </p:sp>
      <p:sp>
        <p:nvSpPr>
          <p:cNvPr id="60" name="文本框 59">
            <a:extLst>
              <a:ext uri="{FF2B5EF4-FFF2-40B4-BE49-F238E27FC236}">
                <a16:creationId xmlns:a16="http://schemas.microsoft.com/office/drawing/2014/main" id="{BDD128C4-839F-4F6D-8F35-2CB613875DE0}"/>
              </a:ext>
            </a:extLst>
          </p:cNvPr>
          <p:cNvSpPr txBox="1"/>
          <p:nvPr/>
        </p:nvSpPr>
        <p:spPr>
          <a:xfrm>
            <a:off x="2298379" y="3891888"/>
            <a:ext cx="407272" cy="181588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恒物二分党支部</a:t>
            </a:r>
          </a:p>
        </p:txBody>
      </p:sp>
      <p:sp>
        <p:nvSpPr>
          <p:cNvPr id="61" name="文本框 60">
            <a:extLst>
              <a:ext uri="{FF2B5EF4-FFF2-40B4-BE49-F238E27FC236}">
                <a16:creationId xmlns:a16="http://schemas.microsoft.com/office/drawing/2014/main" id="{344B8FB9-CCFE-4ACF-8832-381A5CB1061C}"/>
              </a:ext>
            </a:extLst>
          </p:cNvPr>
          <p:cNvSpPr txBox="1"/>
          <p:nvPr/>
        </p:nvSpPr>
        <p:spPr>
          <a:xfrm>
            <a:off x="2882852" y="3891888"/>
            <a:ext cx="407272" cy="1323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第三党支部</a:t>
            </a:r>
          </a:p>
        </p:txBody>
      </p:sp>
      <p:sp>
        <p:nvSpPr>
          <p:cNvPr id="62" name="文本框 61">
            <a:extLst>
              <a:ext uri="{FF2B5EF4-FFF2-40B4-BE49-F238E27FC236}">
                <a16:creationId xmlns:a16="http://schemas.microsoft.com/office/drawing/2014/main" id="{7B4093A4-68C0-4205-9F95-3210F065A215}"/>
              </a:ext>
            </a:extLst>
          </p:cNvPr>
          <p:cNvSpPr txBox="1"/>
          <p:nvPr/>
        </p:nvSpPr>
        <p:spPr>
          <a:xfrm>
            <a:off x="3459256" y="3891888"/>
            <a:ext cx="407272" cy="15696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中家纺党支部</a:t>
            </a:r>
          </a:p>
        </p:txBody>
      </p:sp>
      <p:cxnSp>
        <p:nvCxnSpPr>
          <p:cNvPr id="63" name="直接箭头连接符 62">
            <a:extLst>
              <a:ext uri="{FF2B5EF4-FFF2-40B4-BE49-F238E27FC236}">
                <a16:creationId xmlns:a16="http://schemas.microsoft.com/office/drawing/2014/main" id="{9A546E76-FFF9-4B42-AA33-A4047426494C}"/>
              </a:ext>
            </a:extLst>
          </p:cNvPr>
          <p:cNvCxnSpPr>
            <a:cxnSpLocks/>
            <a:endCxn id="12" idx="0"/>
          </p:cNvCxnSpPr>
          <p:nvPr/>
        </p:nvCxnSpPr>
        <p:spPr>
          <a:xfrm flipH="1">
            <a:off x="1294659" y="3456680"/>
            <a:ext cx="1630" cy="43520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7" name="直接箭头连接符 66">
            <a:extLst>
              <a:ext uri="{FF2B5EF4-FFF2-40B4-BE49-F238E27FC236}">
                <a16:creationId xmlns:a16="http://schemas.microsoft.com/office/drawing/2014/main" id="{3EF81ABC-86B5-4957-B2FD-C45F0607EB39}"/>
              </a:ext>
            </a:extLst>
          </p:cNvPr>
          <p:cNvCxnSpPr>
            <a:cxnSpLocks/>
          </p:cNvCxnSpPr>
          <p:nvPr/>
        </p:nvCxnSpPr>
        <p:spPr>
          <a:xfrm flipH="1">
            <a:off x="1894367" y="3456680"/>
            <a:ext cx="1630" cy="43520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8" name="直接箭头连接符 67">
            <a:extLst>
              <a:ext uri="{FF2B5EF4-FFF2-40B4-BE49-F238E27FC236}">
                <a16:creationId xmlns:a16="http://schemas.microsoft.com/office/drawing/2014/main" id="{5D9606B0-9A9B-4CFF-89E3-E2D235EB6EC3}"/>
              </a:ext>
            </a:extLst>
          </p:cNvPr>
          <p:cNvCxnSpPr>
            <a:cxnSpLocks/>
          </p:cNvCxnSpPr>
          <p:nvPr/>
        </p:nvCxnSpPr>
        <p:spPr>
          <a:xfrm flipH="1">
            <a:off x="3082439" y="3456680"/>
            <a:ext cx="1630" cy="43520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9" name="直接箭头连接符 68">
            <a:extLst>
              <a:ext uri="{FF2B5EF4-FFF2-40B4-BE49-F238E27FC236}">
                <a16:creationId xmlns:a16="http://schemas.microsoft.com/office/drawing/2014/main" id="{0E49C14D-632B-4794-A4BA-28B38F95A2D8}"/>
              </a:ext>
            </a:extLst>
          </p:cNvPr>
          <p:cNvCxnSpPr>
            <a:cxnSpLocks/>
          </p:cNvCxnSpPr>
          <p:nvPr/>
        </p:nvCxnSpPr>
        <p:spPr>
          <a:xfrm flipH="1">
            <a:off x="3653101" y="3456680"/>
            <a:ext cx="1630" cy="43520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6" name="文本框 75">
            <a:extLst>
              <a:ext uri="{FF2B5EF4-FFF2-40B4-BE49-F238E27FC236}">
                <a16:creationId xmlns:a16="http://schemas.microsoft.com/office/drawing/2014/main" id="{2EAEDD60-1983-49C9-8E9D-610A6C2683F2}"/>
              </a:ext>
            </a:extLst>
          </p:cNvPr>
          <p:cNvSpPr txBox="1"/>
          <p:nvPr/>
        </p:nvSpPr>
        <p:spPr>
          <a:xfrm>
            <a:off x="4231958" y="3353279"/>
            <a:ext cx="453720" cy="107721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总会计师</a:t>
            </a:r>
          </a:p>
        </p:txBody>
      </p:sp>
      <p:cxnSp>
        <p:nvCxnSpPr>
          <p:cNvPr id="79" name="直接箭头连接符 78">
            <a:extLst>
              <a:ext uri="{FF2B5EF4-FFF2-40B4-BE49-F238E27FC236}">
                <a16:creationId xmlns:a16="http://schemas.microsoft.com/office/drawing/2014/main" id="{EF433AC0-07A2-443F-A4FC-4D54EE457D90}"/>
              </a:ext>
            </a:extLst>
          </p:cNvPr>
          <p:cNvCxnSpPr>
            <a:cxnSpLocks/>
          </p:cNvCxnSpPr>
          <p:nvPr/>
        </p:nvCxnSpPr>
        <p:spPr>
          <a:xfrm flipH="1">
            <a:off x="4455665" y="4426956"/>
            <a:ext cx="1836" cy="25220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8" name="文本框 87">
            <a:extLst>
              <a:ext uri="{FF2B5EF4-FFF2-40B4-BE49-F238E27FC236}">
                <a16:creationId xmlns:a16="http://schemas.microsoft.com/office/drawing/2014/main" id="{67F2B7F2-42E9-453D-8423-424D1A42C248}"/>
              </a:ext>
            </a:extLst>
          </p:cNvPr>
          <p:cNvSpPr txBox="1"/>
          <p:nvPr/>
        </p:nvSpPr>
        <p:spPr>
          <a:xfrm>
            <a:off x="5567992" y="3342956"/>
            <a:ext cx="453720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副经理</a:t>
            </a:r>
          </a:p>
        </p:txBody>
      </p:sp>
      <p:sp>
        <p:nvSpPr>
          <p:cNvPr id="96" name="文本框 95">
            <a:extLst>
              <a:ext uri="{FF2B5EF4-FFF2-40B4-BE49-F238E27FC236}">
                <a16:creationId xmlns:a16="http://schemas.microsoft.com/office/drawing/2014/main" id="{049E467F-D4E1-4008-B217-D9A1BB6F4618}"/>
              </a:ext>
            </a:extLst>
          </p:cNvPr>
          <p:cNvSpPr txBox="1"/>
          <p:nvPr/>
        </p:nvSpPr>
        <p:spPr>
          <a:xfrm>
            <a:off x="6669646" y="3340990"/>
            <a:ext cx="453720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副经理</a:t>
            </a:r>
          </a:p>
        </p:txBody>
      </p:sp>
      <p:cxnSp>
        <p:nvCxnSpPr>
          <p:cNvPr id="97" name="直接箭头连接符 96">
            <a:extLst>
              <a:ext uri="{FF2B5EF4-FFF2-40B4-BE49-F238E27FC236}">
                <a16:creationId xmlns:a16="http://schemas.microsoft.com/office/drawing/2014/main" id="{4E3C5EC0-34D0-465D-8DDB-FFB1CD9B1099}"/>
              </a:ext>
            </a:extLst>
          </p:cNvPr>
          <p:cNvCxnSpPr>
            <a:cxnSpLocks/>
          </p:cNvCxnSpPr>
          <p:nvPr/>
        </p:nvCxnSpPr>
        <p:spPr>
          <a:xfrm>
            <a:off x="6904026" y="4171987"/>
            <a:ext cx="490" cy="49244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1" name="文本框 100">
            <a:extLst>
              <a:ext uri="{FF2B5EF4-FFF2-40B4-BE49-F238E27FC236}">
                <a16:creationId xmlns:a16="http://schemas.microsoft.com/office/drawing/2014/main" id="{05CB8BFE-D89E-425F-B65F-EA1DC376EF54}"/>
              </a:ext>
            </a:extLst>
          </p:cNvPr>
          <p:cNvSpPr txBox="1"/>
          <p:nvPr/>
        </p:nvSpPr>
        <p:spPr>
          <a:xfrm>
            <a:off x="7524065" y="3326646"/>
            <a:ext cx="453720" cy="107721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经理助理</a:t>
            </a:r>
          </a:p>
        </p:txBody>
      </p:sp>
      <p:cxnSp>
        <p:nvCxnSpPr>
          <p:cNvPr id="102" name="直接箭头连接符 101">
            <a:extLst>
              <a:ext uri="{FF2B5EF4-FFF2-40B4-BE49-F238E27FC236}">
                <a16:creationId xmlns:a16="http://schemas.microsoft.com/office/drawing/2014/main" id="{D51BE774-8D3F-4512-BAF1-1738231878F2}"/>
              </a:ext>
            </a:extLst>
          </p:cNvPr>
          <p:cNvCxnSpPr>
            <a:cxnSpLocks/>
          </p:cNvCxnSpPr>
          <p:nvPr/>
        </p:nvCxnSpPr>
        <p:spPr>
          <a:xfrm>
            <a:off x="7753806" y="4410766"/>
            <a:ext cx="0" cy="2621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8" name="直接箭头连接符 107">
            <a:extLst>
              <a:ext uri="{FF2B5EF4-FFF2-40B4-BE49-F238E27FC236}">
                <a16:creationId xmlns:a16="http://schemas.microsoft.com/office/drawing/2014/main" id="{F6183D55-0FB7-4E02-BFE7-9DF2EEE1B601}"/>
              </a:ext>
            </a:extLst>
          </p:cNvPr>
          <p:cNvCxnSpPr>
            <a:cxnSpLocks/>
          </p:cNvCxnSpPr>
          <p:nvPr/>
        </p:nvCxnSpPr>
        <p:spPr>
          <a:xfrm>
            <a:off x="10740726" y="2523242"/>
            <a:ext cx="10428" cy="71953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0" name="文本框 109">
            <a:extLst>
              <a:ext uri="{FF2B5EF4-FFF2-40B4-BE49-F238E27FC236}">
                <a16:creationId xmlns:a16="http://schemas.microsoft.com/office/drawing/2014/main" id="{41F756AF-9959-42B2-981D-F3EACDB37EB9}"/>
              </a:ext>
            </a:extLst>
          </p:cNvPr>
          <p:cNvSpPr txBox="1"/>
          <p:nvPr/>
        </p:nvSpPr>
        <p:spPr>
          <a:xfrm>
            <a:off x="10529898" y="3250658"/>
            <a:ext cx="453720" cy="83099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副经理</a:t>
            </a:r>
          </a:p>
        </p:txBody>
      </p:sp>
      <p:cxnSp>
        <p:nvCxnSpPr>
          <p:cNvPr id="113" name="直接连接符 112">
            <a:extLst>
              <a:ext uri="{FF2B5EF4-FFF2-40B4-BE49-F238E27FC236}">
                <a16:creationId xmlns:a16="http://schemas.microsoft.com/office/drawing/2014/main" id="{E95D6369-0B19-4C35-B0BF-3781CC5EFB4F}"/>
              </a:ext>
            </a:extLst>
          </p:cNvPr>
          <p:cNvCxnSpPr>
            <a:cxnSpLocks/>
          </p:cNvCxnSpPr>
          <p:nvPr/>
        </p:nvCxnSpPr>
        <p:spPr>
          <a:xfrm flipH="1">
            <a:off x="9978041" y="4250718"/>
            <a:ext cx="1546226" cy="543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3" name="直接箭头连接符 122">
            <a:extLst>
              <a:ext uri="{FF2B5EF4-FFF2-40B4-BE49-F238E27FC236}">
                <a16:creationId xmlns:a16="http://schemas.microsoft.com/office/drawing/2014/main" id="{20627E20-D201-4595-854F-F3DF3A3517FE}"/>
              </a:ext>
            </a:extLst>
          </p:cNvPr>
          <p:cNvCxnSpPr>
            <a:cxnSpLocks/>
            <a:stCxn id="110" idx="2"/>
          </p:cNvCxnSpPr>
          <p:nvPr/>
        </p:nvCxnSpPr>
        <p:spPr>
          <a:xfrm flipH="1">
            <a:off x="10756710" y="4081655"/>
            <a:ext cx="48" cy="7951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4" name="直接箭头连接符 123">
            <a:extLst>
              <a:ext uri="{FF2B5EF4-FFF2-40B4-BE49-F238E27FC236}">
                <a16:creationId xmlns:a16="http://schemas.microsoft.com/office/drawing/2014/main" id="{9A1E2C63-7537-43A3-AB7E-0BD7918FA5AC}"/>
              </a:ext>
            </a:extLst>
          </p:cNvPr>
          <p:cNvCxnSpPr>
            <a:cxnSpLocks/>
          </p:cNvCxnSpPr>
          <p:nvPr/>
        </p:nvCxnSpPr>
        <p:spPr>
          <a:xfrm>
            <a:off x="11524267" y="4256152"/>
            <a:ext cx="0" cy="6339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直接连接符 64">
            <a:extLst>
              <a:ext uri="{FF2B5EF4-FFF2-40B4-BE49-F238E27FC236}">
                <a16:creationId xmlns:a16="http://schemas.microsoft.com/office/drawing/2014/main" id="{EF35E0A2-EB34-4B5B-AF74-AEE7E66EEFBE}"/>
              </a:ext>
            </a:extLst>
          </p:cNvPr>
          <p:cNvCxnSpPr>
            <a:cxnSpLocks/>
          </p:cNvCxnSpPr>
          <p:nvPr/>
        </p:nvCxnSpPr>
        <p:spPr>
          <a:xfrm>
            <a:off x="8880053" y="2332483"/>
            <a:ext cx="0" cy="2135182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直接连接符 65">
            <a:extLst>
              <a:ext uri="{FF2B5EF4-FFF2-40B4-BE49-F238E27FC236}">
                <a16:creationId xmlns:a16="http://schemas.microsoft.com/office/drawing/2014/main" id="{DFD3B22C-64F7-4C0B-A5C6-D3C82E066364}"/>
              </a:ext>
            </a:extLst>
          </p:cNvPr>
          <p:cNvCxnSpPr>
            <a:cxnSpLocks/>
          </p:cNvCxnSpPr>
          <p:nvPr/>
        </p:nvCxnSpPr>
        <p:spPr>
          <a:xfrm flipH="1">
            <a:off x="8521923" y="4479242"/>
            <a:ext cx="74235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0" name="直接箭头连接符 79">
            <a:extLst>
              <a:ext uri="{FF2B5EF4-FFF2-40B4-BE49-F238E27FC236}">
                <a16:creationId xmlns:a16="http://schemas.microsoft.com/office/drawing/2014/main" id="{ACF6C61C-F034-4A7B-905C-86D53F154CF8}"/>
              </a:ext>
            </a:extLst>
          </p:cNvPr>
          <p:cNvCxnSpPr>
            <a:cxnSpLocks/>
          </p:cNvCxnSpPr>
          <p:nvPr/>
        </p:nvCxnSpPr>
        <p:spPr>
          <a:xfrm flipH="1">
            <a:off x="5294348" y="4364471"/>
            <a:ext cx="10879" cy="29547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2" name="直接箭头连接符 81">
            <a:extLst>
              <a:ext uri="{FF2B5EF4-FFF2-40B4-BE49-F238E27FC236}">
                <a16:creationId xmlns:a16="http://schemas.microsoft.com/office/drawing/2014/main" id="{7F074CC3-843D-42CC-BEE7-CE51FB3F6137}"/>
              </a:ext>
            </a:extLst>
          </p:cNvPr>
          <p:cNvCxnSpPr>
            <a:cxnSpLocks/>
          </p:cNvCxnSpPr>
          <p:nvPr/>
        </p:nvCxnSpPr>
        <p:spPr>
          <a:xfrm>
            <a:off x="6150077" y="4364471"/>
            <a:ext cx="0" cy="31725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3" name="直接连接符 82">
            <a:extLst>
              <a:ext uri="{FF2B5EF4-FFF2-40B4-BE49-F238E27FC236}">
                <a16:creationId xmlns:a16="http://schemas.microsoft.com/office/drawing/2014/main" id="{23BCFA32-4CDD-435C-85C9-C22D255369AE}"/>
              </a:ext>
            </a:extLst>
          </p:cNvPr>
          <p:cNvCxnSpPr>
            <a:cxnSpLocks/>
          </p:cNvCxnSpPr>
          <p:nvPr/>
        </p:nvCxnSpPr>
        <p:spPr>
          <a:xfrm flipH="1">
            <a:off x="5294348" y="4357959"/>
            <a:ext cx="875262" cy="6512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4" name="文本框 83">
            <a:extLst>
              <a:ext uri="{FF2B5EF4-FFF2-40B4-BE49-F238E27FC236}">
                <a16:creationId xmlns:a16="http://schemas.microsoft.com/office/drawing/2014/main" id="{BE0E4E64-B583-4E50-8874-37ABA6D80715}"/>
              </a:ext>
            </a:extLst>
          </p:cNvPr>
          <p:cNvSpPr txBox="1"/>
          <p:nvPr/>
        </p:nvSpPr>
        <p:spPr>
          <a:xfrm>
            <a:off x="5865280" y="4676718"/>
            <a:ext cx="560033" cy="132343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 dirty="0">
                <a:latin typeface="楷体" panose="02010609060101010101" pitchFamily="49" charset="-122"/>
                <a:ea typeface="楷体" panose="02010609060101010101" pitchFamily="49" charset="-122"/>
              </a:rPr>
              <a:t>法律事务部</a:t>
            </a:r>
          </a:p>
        </p:txBody>
      </p:sp>
      <p:cxnSp>
        <p:nvCxnSpPr>
          <p:cNvPr id="86" name="直接箭头连接符 85">
            <a:extLst>
              <a:ext uri="{FF2B5EF4-FFF2-40B4-BE49-F238E27FC236}">
                <a16:creationId xmlns:a16="http://schemas.microsoft.com/office/drawing/2014/main" id="{5E8D5211-F6B7-4730-80EB-3BFBB09E3A81}"/>
              </a:ext>
            </a:extLst>
          </p:cNvPr>
          <p:cNvCxnSpPr>
            <a:cxnSpLocks/>
          </p:cNvCxnSpPr>
          <p:nvPr/>
        </p:nvCxnSpPr>
        <p:spPr>
          <a:xfrm>
            <a:off x="5794852" y="4180057"/>
            <a:ext cx="0" cy="17790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958313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395</TotalTime>
  <Words>69</Words>
  <Application>Microsoft Office PowerPoint</Application>
  <PresentationFormat>宽屏</PresentationFormat>
  <Paragraphs>25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7" baseType="lpstr">
      <vt:lpstr>等线</vt:lpstr>
      <vt:lpstr>等线 Light</vt:lpstr>
      <vt:lpstr>方正小标宋简体</vt:lpstr>
      <vt:lpstr>楷体</vt:lpstr>
      <vt:lpstr>Arial</vt:lpstr>
      <vt:lpstr>Office 主题​​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aaa</dc:creator>
  <cp:lastModifiedBy>aaa</cp:lastModifiedBy>
  <cp:revision>19</cp:revision>
  <cp:lastPrinted>2023-07-18T02:31:21Z</cp:lastPrinted>
  <dcterms:created xsi:type="dcterms:W3CDTF">2021-12-17T01:08:41Z</dcterms:created>
  <dcterms:modified xsi:type="dcterms:W3CDTF">2023-07-18T02:34:56Z</dcterms:modified>
</cp:coreProperties>
</file>

<file path=docProps/thumbnail.jpeg>
</file>